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9985-D934-0460-8950-9511D5822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A099D-D07F-877F-7B96-3435E246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C611E-083A-30DF-77AC-45CCC08F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C8C1-2008-D377-5146-95C798E9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59EFE-DEAB-F4FE-6E8B-B38FB404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783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0FC-4D2A-B6D3-9B32-9418F842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BB5C2-F2A1-DCC2-6FA9-8F1D70AC3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3738-134D-E5EC-E220-464E245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2E58A-9645-8CC2-BB0E-CF4F2DA3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F7A6-FCD5-20EC-FD73-3AAC97DB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344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6FDBC-237E-7416-1CBE-7F943BC29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2D688-E816-CD3C-C02A-B6579680F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D3E2-0708-7F08-2559-B6C0F590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2A18-5005-745F-37F0-F3F3B8F5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C6F7F-CB03-ABE8-86AF-02C48AC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39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1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0067-F472-971D-5123-1357B652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A8457-84E4-5151-22E4-0A85D61D2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0C6A-A4CD-9511-7B23-D69748D3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F6BD3-45E1-7CC0-C86A-96CEF397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5255B-F22F-67C8-BC1C-8F438BCA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857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8AED-56A2-D55D-A71B-87EC1C82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4C04-8FBC-959C-C186-ED4BFF22E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9B7E-2FCB-E81F-D05B-DD687F3E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D42C9-B622-DCA4-FDD1-BE7A4F53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6C2D9-564F-DCE2-AB5C-455EB0F0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33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8AC8-8253-A9AD-0B51-DE1050BF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BDA70-3A5A-585A-5BBF-C21E38A2C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5FD6B-5D56-2391-DB46-33D279073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C425D-8C3F-A5F9-11FB-9713E55A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9F892-407D-C8F8-FF99-73F55AB2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FCBAD-D7D7-E4AF-FFE7-199DB1D3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696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D182-67DD-B086-6F01-A64A8D76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E24AE-A9F4-8353-838E-510D4404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D128D-6044-F51F-6E3B-02AD86F95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B14D2-20E2-1499-100B-4D093B9E3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0424E-EE85-B646-5328-07D08F227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4D540-AE31-6C78-923D-C01E276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C0C47-B34C-3EAF-3446-BB44F01A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25ED5-8E3E-1602-B633-7E510531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48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79AA-BFDF-E261-12DA-4C7D065E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7D31B-2E59-33F1-DCD3-3F25C7E4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E7E4-4640-9C05-A6CD-CE2EBC59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B66EA7-5BD7-E311-B288-96E5BCE9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330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48489-FE67-1DB1-591D-4ED6E441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C23B6-78D6-0594-7111-FE0F7B8C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513EC-70A9-82A8-14BB-44FE023D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1884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57D-F8F5-53AA-7900-34B1EFCF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0D8-6193-7EAA-7885-1F31664DD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A453F-8FE8-179F-942F-D999B0F4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F2AFE-D840-C2FF-1DDD-A74D22DA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8FD35-1585-BEE6-5E22-CDD0F10A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31BBB-EC8B-B3D4-B8AD-89A5F7BE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16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3F85-11AD-6DCD-42F8-7B25B7A6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04FC6-3CEB-9B4C-97B8-C754A70AD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BF42-DA97-48D6-A987-AFBDECC59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27B91-95EA-457C-9BD6-CBE8DE4F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FD5F4-1DC9-FB00-1300-61A5D6BD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90289-1F6E-EC47-1693-7D7CB88A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981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B44EA-2D46-FD70-AF13-8D5490A2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8311E-8C57-D44C-C4E7-AD2CA0CD8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CE35-D3DF-9A87-9B64-318E4F8E6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EB55-CB3F-30FB-1796-4D1D8CDC5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717F4-E66F-65BB-F4C5-9A9F28A49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771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96547C22-28B2-3585-B328-133754B25A4B}"/>
              </a:ext>
            </a:extLst>
          </p:cNvPr>
          <p:cNvGraphicFramePr>
            <a:graphicFrameLocks noGrp="1"/>
          </p:cNvGraphicFramePr>
          <p:nvPr/>
        </p:nvGraphicFramePr>
        <p:xfrm>
          <a:off x="0" y="2910884"/>
          <a:ext cx="5007898" cy="3746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3949">
                  <a:extLst>
                    <a:ext uri="{9D8B030D-6E8A-4147-A177-3AD203B41FA5}">
                      <a16:colId xmlns:a16="http://schemas.microsoft.com/office/drawing/2014/main" val="2122474272"/>
                    </a:ext>
                  </a:extLst>
                </a:gridCol>
                <a:gridCol w="2503949">
                  <a:extLst>
                    <a:ext uri="{9D8B030D-6E8A-4147-A177-3AD203B41FA5}">
                      <a16:colId xmlns:a16="http://schemas.microsoft.com/office/drawing/2014/main" val="1919024645"/>
                    </a:ext>
                  </a:extLst>
                </a:gridCol>
              </a:tblGrid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17794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97605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648218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3225"/>
                  </a:ext>
                </a:extLst>
              </a:tr>
              <a:tr h="749254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1130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588804" y="889877"/>
            <a:ext cx="11261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5864988" y="111929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10266480" y="181793"/>
            <a:ext cx="124906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26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D9847-A1CF-7EA9-E202-6F8DAF5ADD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51" t="84276" r="24818" b="-564"/>
          <a:stretch/>
        </p:blipFill>
        <p:spPr>
          <a:xfrm rot="21252227">
            <a:off x="3632545" y="3025097"/>
            <a:ext cx="1038705" cy="394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C70C65-926C-4A01-CD7E-00AB4F69A4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550" t="62524" r="10766"/>
          <a:stretch/>
        </p:blipFill>
        <p:spPr>
          <a:xfrm rot="4702530">
            <a:off x="3271673" y="3626106"/>
            <a:ext cx="401307" cy="9203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D9FB5D8-232E-8BE1-7FA1-4B91866DD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96" t="64109" r="-1864"/>
          <a:stretch/>
        </p:blipFill>
        <p:spPr>
          <a:xfrm rot="4821210">
            <a:off x="634890" y="5832138"/>
            <a:ext cx="379672" cy="8994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1E282DB-9874-1673-5498-4FC0D5AFAC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497" t="23986" r="10819" b="35891"/>
          <a:stretch/>
        </p:blipFill>
        <p:spPr>
          <a:xfrm>
            <a:off x="1744168" y="5184287"/>
            <a:ext cx="468546" cy="6501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AA44FA-9788-AE53-8A7F-E213EF926A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95" t="38224" r="-1863" b="35891"/>
          <a:stretch/>
        </p:blipFill>
        <p:spPr>
          <a:xfrm>
            <a:off x="1672026" y="3682710"/>
            <a:ext cx="433174" cy="6501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62648BA-ABD6-29EA-494E-EDB590C0AA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608" r="54978" b="39690"/>
          <a:stretch/>
        </p:blipFill>
        <p:spPr>
          <a:xfrm>
            <a:off x="3655232" y="4453702"/>
            <a:ext cx="913057" cy="7223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2B75302-2C12-2F7F-CF92-B97A98DEE4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113" r="30113" b="75196"/>
          <a:stretch/>
        </p:blipFill>
        <p:spPr>
          <a:xfrm>
            <a:off x="3357614" y="6050133"/>
            <a:ext cx="776522" cy="53538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B7DE8A2-347E-0B65-A2D5-F1D36FB095F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2368" r="50244"/>
          <a:stretch/>
        </p:blipFill>
        <p:spPr>
          <a:xfrm>
            <a:off x="432013" y="4422854"/>
            <a:ext cx="620847" cy="72232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19DAF72-F71A-77D2-93A6-31942FE361D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762" t="48873" r="9171" b="33000"/>
          <a:stretch/>
        </p:blipFill>
        <p:spPr>
          <a:xfrm rot="10800000">
            <a:off x="742437" y="3025127"/>
            <a:ext cx="1146176" cy="49610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E4ECC8C-E3AB-8DC8-1301-19B2CCB9B4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3517" y="5428086"/>
            <a:ext cx="756895" cy="465782"/>
          </a:xfrm>
          <a:prstGeom prst="rect">
            <a:avLst/>
          </a:prstGeom>
        </p:spPr>
      </p:pic>
      <p:graphicFrame>
        <p:nvGraphicFramePr>
          <p:cNvPr id="25" name="Table 25">
            <a:extLst>
              <a:ext uri="{FF2B5EF4-FFF2-40B4-BE49-F238E27FC236}">
                <a16:creationId xmlns:a16="http://schemas.microsoft.com/office/drawing/2014/main" id="{DF473E9D-9F92-C733-F2EA-087293F86477}"/>
              </a:ext>
            </a:extLst>
          </p:cNvPr>
          <p:cNvGraphicFramePr>
            <a:graphicFrameLocks noGrp="1"/>
          </p:cNvGraphicFramePr>
          <p:nvPr/>
        </p:nvGraphicFramePr>
        <p:xfrm>
          <a:off x="5683436" y="2754618"/>
          <a:ext cx="6049512" cy="4103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756">
                  <a:extLst>
                    <a:ext uri="{9D8B030D-6E8A-4147-A177-3AD203B41FA5}">
                      <a16:colId xmlns:a16="http://schemas.microsoft.com/office/drawing/2014/main" val="1207755980"/>
                    </a:ext>
                  </a:extLst>
                </a:gridCol>
                <a:gridCol w="3024756">
                  <a:extLst>
                    <a:ext uri="{9D8B030D-6E8A-4147-A177-3AD203B41FA5}">
                      <a16:colId xmlns:a16="http://schemas.microsoft.com/office/drawing/2014/main" val="1302137436"/>
                    </a:ext>
                  </a:extLst>
                </a:gridCol>
              </a:tblGrid>
              <a:tr h="930700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244381"/>
                  </a:ext>
                </a:extLst>
              </a:tr>
              <a:tr h="1057561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411897"/>
                  </a:ext>
                </a:extLst>
              </a:tr>
              <a:tr h="1057561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313579"/>
                  </a:ext>
                </a:extLst>
              </a:tr>
              <a:tr h="1057561">
                <a:tc>
                  <a:txBody>
                    <a:bodyPr/>
                    <a:lstStyle/>
                    <a:p>
                      <a:endParaRPr lang="en-A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540838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5AA80C36-4554-EE27-F7CD-6B6889EF6278}"/>
              </a:ext>
            </a:extLst>
          </p:cNvPr>
          <p:cNvSpPr/>
          <p:nvPr/>
        </p:nvSpPr>
        <p:spPr>
          <a:xfrm>
            <a:off x="7389561" y="1191207"/>
            <a:ext cx="263726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صنف</a:t>
            </a:r>
            <a:r>
              <a:rPr lang="ar-AE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ملابس رجل الإطفاء في العمل: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456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السلامة في ورشة الصيانة</dc:title>
  <dc:creator>ABDELRAHMAN MOHAMED ABDELAZIZ</dc:creator>
  <cp:lastModifiedBy>MEEAD AHMED OBAID ALTENEIJI</cp:lastModifiedBy>
  <cp:revision>5</cp:revision>
  <dcterms:created xsi:type="dcterms:W3CDTF">2024-03-31T18:33:12Z</dcterms:created>
  <dcterms:modified xsi:type="dcterms:W3CDTF">2024-04-02T05:41:05Z</dcterms:modified>
</cp:coreProperties>
</file>